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67" r:id="rId7"/>
    <p:sldId id="268" r:id="rId8"/>
    <p:sldId id="269" r:id="rId9"/>
    <p:sldId id="270" r:id="rId10"/>
    <p:sldId id="264" r:id="rId11"/>
    <p:sldId id="259" r:id="rId12"/>
    <p:sldId id="265" r:id="rId13"/>
    <p:sldId id="274" r:id="rId14"/>
  </p:sldIdLst>
  <p:sldSz cx="12192000" cy="6858000"/>
  <p:notesSz cx="6858000" cy="9144000"/>
  <p:defaultTextStyle>
    <a:defPPr rtl="0"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86431" autoAdjust="0"/>
  </p:normalViewPr>
  <p:slideViewPr>
    <p:cSldViewPr snapToGrid="0">
      <p:cViewPr varScale="1">
        <p:scale>
          <a:sx n="87" d="100"/>
          <a:sy n="87" d="100"/>
        </p:scale>
        <p:origin x="1968" y="300"/>
      </p:cViewPr>
      <p:guideLst/>
    </p:cSldViewPr>
  </p:slideViewPr>
  <p:outlineViewPr>
    <p:cViewPr>
      <p:scale>
        <a:sx n="33" d="100"/>
        <a:sy n="33" d="100"/>
      </p:scale>
      <p:origin x="0" y="-12298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Roland" userId="995337aea6e5672c" providerId="LiveId" clId="{1D7CF7D0-A90D-4EF3-9817-7DFD95E1849A}"/>
    <pc:docChg chg="custSel modSld">
      <pc:chgData name="Frank Roland" userId="995337aea6e5672c" providerId="LiveId" clId="{1D7CF7D0-A90D-4EF3-9817-7DFD95E1849A}" dt="2025-11-20T16:41:55.953" v="65" actId="27636"/>
      <pc:docMkLst>
        <pc:docMk/>
      </pc:docMkLst>
      <pc:sldChg chg="modSp mod">
        <pc:chgData name="Frank Roland" userId="995337aea6e5672c" providerId="LiveId" clId="{1D7CF7D0-A90D-4EF3-9817-7DFD95E1849A}" dt="2025-11-20T16:41:37.995" v="63" actId="27636"/>
        <pc:sldMkLst>
          <pc:docMk/>
          <pc:sldMk cId="4112772953" sldId="259"/>
        </pc:sldMkLst>
        <pc:spChg chg="mod">
          <ac:chgData name="Frank Roland" userId="995337aea6e5672c" providerId="LiveId" clId="{1D7CF7D0-A90D-4EF3-9817-7DFD95E1849A}" dt="2025-11-20T16:41:37.995" v="63" actId="27636"/>
          <ac:spMkLst>
            <pc:docMk/>
            <pc:sldMk cId="4112772953" sldId="259"/>
            <ac:spMk id="3" creationId="{3F67FB9C-F6DD-0261-CFBF-2F0033E9E0AC}"/>
          </ac:spMkLst>
        </pc:spChg>
      </pc:sldChg>
      <pc:sldChg chg="modSp mod">
        <pc:chgData name="Frank Roland" userId="995337aea6e5672c" providerId="LiveId" clId="{1D7CF7D0-A90D-4EF3-9817-7DFD95E1849A}" dt="2025-11-20T16:41:25.497" v="60" actId="27636"/>
        <pc:sldMkLst>
          <pc:docMk/>
          <pc:sldMk cId="2026403315" sldId="264"/>
        </pc:sldMkLst>
        <pc:spChg chg="mod">
          <ac:chgData name="Frank Roland" userId="995337aea6e5672c" providerId="LiveId" clId="{1D7CF7D0-A90D-4EF3-9817-7DFD95E1849A}" dt="2025-11-20T16:41:25.497" v="60" actId="27636"/>
          <ac:spMkLst>
            <pc:docMk/>
            <pc:sldMk cId="2026403315" sldId="264"/>
            <ac:spMk id="3" creationId="{4CB98CD6-8FD2-9C38-F873-5928FD2FBBF5}"/>
          </ac:spMkLst>
        </pc:spChg>
      </pc:sldChg>
      <pc:sldChg chg="modSp mod">
        <pc:chgData name="Frank Roland" userId="995337aea6e5672c" providerId="LiveId" clId="{1D7CF7D0-A90D-4EF3-9817-7DFD95E1849A}" dt="2025-11-20T16:41:55.953" v="65" actId="27636"/>
        <pc:sldMkLst>
          <pc:docMk/>
          <pc:sldMk cId="3069036693" sldId="265"/>
        </pc:sldMkLst>
        <pc:spChg chg="mod">
          <ac:chgData name="Frank Roland" userId="995337aea6e5672c" providerId="LiveId" clId="{1D7CF7D0-A90D-4EF3-9817-7DFD95E1849A}" dt="2025-11-20T16:41:55.953" v="65" actId="27636"/>
          <ac:spMkLst>
            <pc:docMk/>
            <pc:sldMk cId="3069036693" sldId="265"/>
            <ac:spMk id="3" creationId="{100A1390-5C64-E02A-AFE3-BD227FCDB8D8}"/>
          </ac:spMkLst>
        </pc:spChg>
      </pc:sldChg>
      <pc:sldChg chg="modSp mod">
        <pc:chgData name="Frank Roland" userId="995337aea6e5672c" providerId="LiveId" clId="{1D7CF7D0-A90D-4EF3-9817-7DFD95E1849A}" dt="2025-11-20T16:38:28.633" v="10" actId="14100"/>
        <pc:sldMkLst>
          <pc:docMk/>
          <pc:sldMk cId="2005879668" sldId="266"/>
        </pc:sldMkLst>
        <pc:spChg chg="mod">
          <ac:chgData name="Frank Roland" userId="995337aea6e5672c" providerId="LiveId" clId="{1D7CF7D0-A90D-4EF3-9817-7DFD95E1849A}" dt="2025-11-20T16:38:28.633" v="10" actId="14100"/>
          <ac:spMkLst>
            <pc:docMk/>
            <pc:sldMk cId="2005879668" sldId="266"/>
            <ac:spMk id="3" creationId="{FDE6EFE3-41A3-321C-17D0-0B1435321B77}"/>
          </ac:spMkLst>
        </pc:spChg>
      </pc:sldChg>
      <pc:sldChg chg="modSp mod">
        <pc:chgData name="Frank Roland" userId="995337aea6e5672c" providerId="LiveId" clId="{1D7CF7D0-A90D-4EF3-9817-7DFD95E1849A}" dt="2025-11-20T16:39:11.567" v="29" actId="20577"/>
        <pc:sldMkLst>
          <pc:docMk/>
          <pc:sldMk cId="2456200215" sldId="268"/>
        </pc:sldMkLst>
        <pc:spChg chg="mod">
          <ac:chgData name="Frank Roland" userId="995337aea6e5672c" providerId="LiveId" clId="{1D7CF7D0-A90D-4EF3-9817-7DFD95E1849A}" dt="2025-11-20T16:39:11.567" v="29" actId="20577"/>
          <ac:spMkLst>
            <pc:docMk/>
            <pc:sldMk cId="2456200215" sldId="268"/>
            <ac:spMk id="3" creationId="{EE7A6905-48DF-6528-E504-B53197112D7D}"/>
          </ac:spMkLst>
        </pc:spChg>
      </pc:sldChg>
      <pc:sldChg chg="modSp mod">
        <pc:chgData name="Frank Roland" userId="995337aea6e5672c" providerId="LiveId" clId="{1D7CF7D0-A90D-4EF3-9817-7DFD95E1849A}" dt="2025-11-20T16:40:12.183" v="42" actId="27636"/>
        <pc:sldMkLst>
          <pc:docMk/>
          <pc:sldMk cId="3180960770" sldId="269"/>
        </pc:sldMkLst>
        <pc:spChg chg="mod">
          <ac:chgData name="Frank Roland" userId="995337aea6e5672c" providerId="LiveId" clId="{1D7CF7D0-A90D-4EF3-9817-7DFD95E1849A}" dt="2025-11-20T16:40:12.183" v="42" actId="27636"/>
          <ac:spMkLst>
            <pc:docMk/>
            <pc:sldMk cId="3180960770" sldId="269"/>
            <ac:spMk id="3" creationId="{41AED1F1-CFD9-959A-7B5A-69FB74BE930A}"/>
          </ac:spMkLst>
        </pc:spChg>
        <pc:picChg chg="mod">
          <ac:chgData name="Frank Roland" userId="995337aea6e5672c" providerId="LiveId" clId="{1D7CF7D0-A90D-4EF3-9817-7DFD95E1849A}" dt="2025-11-20T16:39:25.744" v="32" actId="1076"/>
          <ac:picMkLst>
            <pc:docMk/>
            <pc:sldMk cId="3180960770" sldId="269"/>
            <ac:picMk id="4" creationId="{AA456FA5-8607-D94A-0493-426EB04FAB4D}"/>
          </ac:picMkLst>
        </pc:picChg>
      </pc:sldChg>
      <pc:sldChg chg="modSp mod">
        <pc:chgData name="Frank Roland" userId="995337aea6e5672c" providerId="LiveId" clId="{1D7CF7D0-A90D-4EF3-9817-7DFD95E1849A}" dt="2025-11-20T16:40:46.617" v="45" actId="6549"/>
        <pc:sldMkLst>
          <pc:docMk/>
          <pc:sldMk cId="531633658" sldId="270"/>
        </pc:sldMkLst>
        <pc:spChg chg="mod">
          <ac:chgData name="Frank Roland" userId="995337aea6e5672c" providerId="LiveId" clId="{1D7CF7D0-A90D-4EF3-9817-7DFD95E1849A}" dt="2025-11-20T16:40:46.617" v="45" actId="6549"/>
          <ac:spMkLst>
            <pc:docMk/>
            <pc:sldMk cId="531633658" sldId="270"/>
            <ac:spMk id="3" creationId="{7609F446-CCB9-9D90-BE8A-98DC14B11CD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07E0C2-E98B-4473-8FEC-F7ED78BBE570}" type="datetime1">
              <a:rPr lang="nb-NO" noProof="1" dirty="0" smtClean="0"/>
              <a:t>20.11.2025</a:t>
            </a:fld>
            <a:endParaRPr lang="nb-NO" noProof="1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8CE0281-66A0-46B8-BDE2-AEF0C7453753}" type="slidenum">
              <a:rPr lang="nb-NO" noProof="1" dirty="0" smtClean="0"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0EA6E92-B3FD-4838-B915-C4CD97FB2EE7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9EDED1C-4656-4CF8-AD34-DC4A65BB3913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9EDED1C-4656-4CF8-AD34-DC4A65BB391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A1A6F9-2CFE-4B62-B821-672439CFC242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9EF01-CC80-4ABB-99E1-60BF3F22AFDE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685981-328E-4B12-9CEB-74227D43B2C7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873A4C-E481-4ADC-8246-487384406B01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3" name="Tekstboks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nb-NO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nb-NO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D02211-1B10-4CDD-82B6-E97F345DF134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FE1FA6-9D86-4B67-805B-5C20E95E0240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bild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1" name="Plassholder for tekst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2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3" name="Plassholder for bild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4" name="Plassholder for tekst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6" name="Plassholder for bild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7" name="Plassholder for tekst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1B0CA-CD68-47C3-824B-69D538863AA4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loddrett tekst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FA1408-789D-4EEE-AE80-26D28EC142A9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Loddrett tit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" name="Plassholder for loddrett tekst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08422-5785-417F-A6FF-AFBBF5959CF2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749EAE-AB43-46CC-AC54-6C8D6B33A602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5BFBD2-0A1F-4D7A-889D-5AEEA95C054F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D8F6E2-0644-4C53-8839-AED117DCB8CD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3C9C4-F482-479C-BE1F-5769092CE34C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3" name="Plassholder for innhold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7F0B05-5F95-47B4-9CBD-D0F84B962222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39845A-1045-4845-BD9E-36AE7CA7EDA0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6CED6-4C3C-4CCA-907C-6321B47F646C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6DE528-1185-4003-98F3-579386D6BA4F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303D15-FB09-4A44-88FD-6730627C1E0C}" type="datetime1">
              <a:rPr lang="nb-NO" noProof="0" smtClean="0"/>
              <a:t>20.11.2025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33D2FE6D-804B-4143-8ADB-B0DB67C9291A}" type="datetime1">
              <a:rPr lang="nb-NO" noProof="0" smtClean="0"/>
              <a:t>20.11.2025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ktangel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2" name="Bild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8901"/>
            <a:ext cx="5280026" cy="2730498"/>
          </a:xfrm>
        </p:spPr>
        <p:txBody>
          <a:bodyPr rtlCol="0">
            <a:normAutofit/>
          </a:bodyPr>
          <a:lstStyle/>
          <a:p>
            <a:pPr rtl="0"/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Magnetitt er noe dritt!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 rtlCol="0">
            <a:normAutofit/>
          </a:bodyPr>
          <a:lstStyle/>
          <a:p>
            <a:pPr rtl="0"/>
            <a:r>
              <a:rPr lang="nb-NO" dirty="0"/>
              <a:t>Slik Unngår du Magnetitt i FJERNVARMEANLEGGET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4A187C7-E001-1B5B-084B-4EC2AD6A9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916" y="-3"/>
            <a:ext cx="631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B27F26-0222-59BC-C3C5-281219ED9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A197C8-329C-3848-6E58-EC8135455D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6698E5A-BFE6-DA27-F1D8-DA394ABC998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E7985E3-F9FC-4504-3FB4-33D39A1F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100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267629A-D294-67E2-71DC-049D1A81D696}"/>
              </a:ext>
            </a:extLst>
          </p:cNvPr>
          <p:cNvSpPr txBox="1"/>
          <p:nvPr/>
        </p:nvSpPr>
        <p:spPr>
          <a:xfrm>
            <a:off x="4007386" y="882135"/>
            <a:ext cx="6163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nb-NO" b="1" i="0" dirty="0">
                <a:solidFill>
                  <a:srgbClr val="191514"/>
                </a:solidFill>
                <a:effectLst/>
                <a:latin typeface="Gilroy-Bold"/>
              </a:rPr>
              <a:t>Oslofjord Varme AS</a:t>
            </a:r>
          </a:p>
        </p:txBody>
      </p:sp>
    </p:spTree>
    <p:extLst>
      <p:ext uri="{BB962C8B-B14F-4D97-AF65-F5344CB8AC3E}">
        <p14:creationId xmlns:p14="http://schemas.microsoft.com/office/powerpoint/2010/main" val="301700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A6F44C-83C1-DB67-5410-C3DB460C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aGENDA</a:t>
            </a:r>
            <a:endParaRPr lang="nb-NO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E6EFE3-41A3-321C-17D0-0B1435321B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9849706" cy="342410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SzPct val="84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8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nb-NO" sz="2800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agnetitt og utfordringer med lukkede fjernvarmeanlegg.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ct val="84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8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Hvordan forebygge samt spare tid og penger på sikt.</a:t>
            </a:r>
            <a:endParaRPr lang="nb-NO" sz="2800" cap="none" dirty="0"/>
          </a:p>
        </p:txBody>
      </p:sp>
    </p:spTree>
    <p:extLst>
      <p:ext uri="{BB962C8B-B14F-4D97-AF65-F5344CB8AC3E}">
        <p14:creationId xmlns:p14="http://schemas.microsoft.com/office/powerpoint/2010/main" val="2005879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E844B3-6626-8CCD-D9EB-E90E889E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Hva er magnetitt?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F6EAD-6279-F391-8480-211D25F548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295044" cy="3424107"/>
          </a:xfrm>
        </p:spPr>
        <p:txBody>
          <a:bodyPr>
            <a:normAutofit fontScale="850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Definisjon: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Magnetitt (</a:t>
            </a:r>
            <a:r>
              <a:rPr lang="nb-NO" sz="2800" kern="100" cap="none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Fe₃O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₄), også kjent som svart jernoksid, er en type korrosjonsprodukt.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Dannelse: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Oppstår når vann og jern reagerer med oksygen i rørsystemet, særlig i lukkede varmeanlegg.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Problemer: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 føre til tette rør, redusert varmeeffekt, korrosjon og økt vedlikeholdsbehov.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344FA3-7AE3-FAC8-EAB9-66B178E2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930" y="2525820"/>
            <a:ext cx="3343742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2EB40B-FE07-7E9B-0E07-85874F79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Konsekvenser for sameiets varmeanlegg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7A6905-48DF-6528-E504-B53197112D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881873" cy="3424107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  <a:buSzPct val="82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000" b="1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Effektivitetsproblemer</a:t>
            </a:r>
            <a:r>
              <a:rPr lang="nb-NO" sz="2000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Varmeanlegget bruker mer energi for å opprettholde varme.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2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000" b="1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Økte kostnader</a:t>
            </a:r>
            <a:r>
              <a:rPr lang="nb-NO" sz="2000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Rensing og reparasjoner kan bli kostbare.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2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000" b="1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Forkortet levetid</a:t>
            </a:r>
            <a:r>
              <a:rPr lang="nb-NO" sz="2000" kern="100" cap="non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Rør og varmeelementer slites raskere, noe som kan føre til tidlig utskifting av anlegg og komponenter.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C759BDB-C135-416F-D613-B9B1B52E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80" y="2214694"/>
            <a:ext cx="3191320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00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57BF9C-B21B-8ABE-1550-5F0E34D4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Tiltak – Regelmessig vedlikehold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AED1F1-CFD9-959A-7B5A-69FB74BE93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379392" cy="342410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Beskrivelse: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Regelmessig rens og kontroll av varmeanlegget.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Fordeler: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Redusere opphopning av magnetitt og oppdage tidlige tegn på korrosjon.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8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Anbefaling: </a:t>
            </a:r>
            <a:r>
              <a:rPr lang="nb-NO" sz="28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Planlegg vedlikehold og kontroll (vannprøve) minst 1 gang / år.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A456FA5-8607-D94A-0493-426EB04F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677" y="2108930"/>
            <a:ext cx="3424107" cy="34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6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36CD9-0569-94E7-AF7D-0EC216F0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Tiltak – Magnetittfiltre</a:t>
            </a:r>
            <a:endParaRPr lang="nb-NO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09F446-CCB9-9D90-BE8A-98DC14B11C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191135" cy="342410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Hva er et magnetittfilter?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Filtre som fanger opp magnetittpartikler før de skaper problemer.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Hvor installere? 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 strategiske punkter i varmeanlegget.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Mindre magnetitt, bedre flyt og økt varmeanleggseffektivitet.</a:t>
            </a:r>
            <a:endParaRPr lang="nb-NO" sz="2400" cap="none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F13FE02-E1E7-2A36-43A7-AF69F8B02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06680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ktangel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15" name="Bild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82" y="640831"/>
            <a:ext cx="9698954" cy="1573863"/>
          </a:xfrm>
        </p:spPr>
        <p:txBody>
          <a:bodyPr rtlCol="0">
            <a:normAutofit/>
          </a:bodyPr>
          <a:lstStyle/>
          <a:p>
            <a:r>
              <a:rPr lang="nb-NO" sz="3600" b="1" kern="1200" cap="all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Tiltak – Kjemisk behandling av vannet</a:t>
            </a:r>
            <a:endParaRPr lang="nb-NO" sz="3600" kern="1200" cap="all" baseline="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B98CD6-8FD2-9C38-F873-5928FD2FB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8759035" cy="3424107"/>
          </a:xfrm>
        </p:spPr>
        <p:txBody>
          <a:bodyPr>
            <a:normAutofit/>
          </a:bodyPr>
          <a:lstStyle/>
          <a:p>
            <a:pPr>
              <a:buSzPct val="80000"/>
              <a:buFont typeface="Courier New" panose="02070309020205020404" pitchFamily="49" charset="0"/>
              <a:buChar char="o"/>
            </a:pPr>
            <a:r>
              <a:rPr lang="nb-NO" sz="2400" b="1" cap="none" dirty="0"/>
              <a:t>Kjemikalier</a:t>
            </a:r>
            <a:r>
              <a:rPr lang="nb-NO" sz="2400" cap="none" dirty="0"/>
              <a:t>: Inhibitorer kan tilsettes for å forhindre oksidering og redusere korrosjon.</a:t>
            </a:r>
          </a:p>
          <a:p>
            <a:pPr>
              <a:buSzPct val="80000"/>
              <a:buFont typeface="Courier New" panose="02070309020205020404" pitchFamily="49" charset="0"/>
              <a:buChar char="o"/>
            </a:pPr>
            <a:r>
              <a:rPr lang="nb-NO" sz="2400" b="1" cap="none" dirty="0" err="1"/>
              <a:t>Vakuumutlufter</a:t>
            </a:r>
            <a:r>
              <a:rPr lang="nb-NO" sz="2400" b="1" cap="none" dirty="0"/>
              <a:t>: </a:t>
            </a:r>
            <a:r>
              <a:rPr lang="nb-NO" sz="2400" cap="none" dirty="0"/>
              <a:t>Fjerner oksygen i anlegget</a:t>
            </a:r>
          </a:p>
          <a:p>
            <a:pPr>
              <a:buSzPct val="80000"/>
              <a:buFont typeface="Courier New" panose="02070309020205020404" pitchFamily="49" charset="0"/>
              <a:buChar char="o"/>
            </a:pPr>
            <a:r>
              <a:rPr lang="nb-NO" sz="2400" b="1" cap="none" dirty="0"/>
              <a:t>Effekt</a:t>
            </a:r>
            <a:r>
              <a:rPr lang="nb-NO" sz="2400" cap="none" dirty="0"/>
              <a:t>: Hindrer dannelse av magnetitt og andre korrosjonsprodukter.</a:t>
            </a:r>
          </a:p>
          <a:p>
            <a:pPr>
              <a:buSzPct val="80000"/>
              <a:buFont typeface="Courier New" panose="02070309020205020404" pitchFamily="49" charset="0"/>
              <a:buChar char="o"/>
            </a:pPr>
            <a:r>
              <a:rPr lang="nb-NO" sz="2400" b="1" cap="none" dirty="0"/>
              <a:t>Anbefaling</a:t>
            </a:r>
            <a:r>
              <a:rPr lang="nb-NO" sz="2400" cap="none" dirty="0"/>
              <a:t>: Konsulter en spesialist om hvilke kjemikalier som er passende for deres anlegg.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C45AD9-5928-802B-0180-1053473C4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059" y="142776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2" name="Rektangel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6" y="210306"/>
            <a:ext cx="7465327" cy="1974956"/>
          </a:xfrm>
          <a:noFill/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Tiltak – Oppgradering</a:t>
            </a:r>
            <a:br>
              <a:rPr lang="nb-NO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b-NO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 systemet</a:t>
            </a:r>
            <a:endParaRPr lang="nb-NO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67FB9C-F6DD-0261-CFBF-2F0033E9E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92" y="2072626"/>
            <a:ext cx="6759513" cy="3424107"/>
          </a:xfrm>
        </p:spPr>
        <p:txBody>
          <a:bodyPr>
            <a:normAutofit fontScale="925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Når oppgradere?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Dersom anlegget er gammelt og viser gjentakende problemer.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Fordeler med ny teknologi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moderne systemer er mer motstandsdyktige mot magnetittdannelse.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Investering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kan være en større kostnad nå, men sparer penger over tid med mindre vedlikehold og energisparing.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B8DDB6-981F-3C99-BEE5-5BA09F764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206" y="0"/>
            <a:ext cx="4938794" cy="70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ktangel 2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28" name="Bild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373" y="618518"/>
            <a:ext cx="6672886" cy="797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Oppsummering og anbefalinger</a:t>
            </a:r>
            <a:endParaRPr lang="nb-NO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0A1390-5C64-E02A-AFE3-BD227FCDB8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33901" y="1841859"/>
            <a:ext cx="6702357" cy="3424107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Forebygging er nøkkelen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Regelmessig vedlikehold, installasjon av filtre, kjemisk behandling, og eventuelle oppgraderinger er viktig for å unngå magnetittproblemer.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Engasjer beboerne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Oppfordre beboerne til å være bevisste på varmeanleggets vedlikehold.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ct val="8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b-NO" sz="2400" b="1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Langsiktig gevinst</a:t>
            </a:r>
            <a:r>
              <a:rPr lang="nb-NO" sz="2400" kern="100" cap="none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Et godt vedlikeholdt varmeanlegg gir mindre kostnader og bedre varmefordeling i sameiet.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7E832D-89CF-53BB-5CB6-90B51D34B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1497" y="-3"/>
            <a:ext cx="6917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</p:sld>
</file>

<file path=ppt/theme/theme1.xml><?xml version="1.0" encoding="utf-8"?>
<a:theme xmlns:a="http://schemas.openxmlformats.org/drawingml/2006/main" name="Dråp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576_TF33443810_Win32" id="{FDC2273A-1E5E-4F47-B55C-9E19F08AD7CB}" vid="{3E7001AC-0539-4632-A532-1DBFB37EC14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BA7D41-7EBD-45D7-AFB8-22EF4BFA6B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8E52988-C458-4121-9BF8-864CDB291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Laboratoriedesign</Template>
  <TotalTime>135</TotalTime>
  <Words>377</Words>
  <Application>Microsoft Office PowerPoint</Application>
  <PresentationFormat>Widescreen</PresentationFormat>
  <Paragraphs>39</Paragraphs>
  <Slides>10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Courier New</vt:lpstr>
      <vt:lpstr>Gilroy-Bold</vt:lpstr>
      <vt:lpstr>Symbol</vt:lpstr>
      <vt:lpstr>Tw Cen MT</vt:lpstr>
      <vt:lpstr>Dråpe</vt:lpstr>
      <vt:lpstr>Magnetitt er noe dritt!</vt:lpstr>
      <vt:lpstr>aGENDA</vt:lpstr>
      <vt:lpstr>Hva er magnetitt?</vt:lpstr>
      <vt:lpstr>Konsekvenser for sameiets varmeanlegg</vt:lpstr>
      <vt:lpstr>Tiltak – Regelmessig vedlikehold</vt:lpstr>
      <vt:lpstr>Tiltak – Magnetittfiltre </vt:lpstr>
      <vt:lpstr>Tiltak – Kjemisk behandling av vannet</vt:lpstr>
      <vt:lpstr>Tiltak – Oppgradering  av systemet</vt:lpstr>
      <vt:lpstr>Oppsummering og anbefalinger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Roland</dc:creator>
  <cp:lastModifiedBy>Frank Roland</cp:lastModifiedBy>
  <cp:revision>2</cp:revision>
  <dcterms:created xsi:type="dcterms:W3CDTF">2024-11-11T07:22:33Z</dcterms:created>
  <dcterms:modified xsi:type="dcterms:W3CDTF">2025-11-20T16:42:04Z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